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56" r:id="rId4"/>
    <p:sldId id="271" r:id="rId5"/>
    <p:sldId id="262" r:id="rId6"/>
    <p:sldId id="257" r:id="rId7"/>
    <p:sldId id="258" r:id="rId8"/>
    <p:sldId id="259" r:id="rId9"/>
    <p:sldId id="260" r:id="rId10"/>
    <p:sldId id="261" r:id="rId11"/>
    <p:sldId id="263" r:id="rId12"/>
    <p:sldId id="272" r:id="rId13"/>
    <p:sldId id="265" r:id="rId14"/>
    <p:sldId id="266" r:id="rId15"/>
    <p:sldId id="264" r:id="rId16"/>
    <p:sldId id="267" r:id="rId17"/>
    <p:sldId id="273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6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63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0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88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3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2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2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2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8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1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1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4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0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9369-85FC-4D3F-93CB-8D6AAC8A81FB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7255FC-AEF7-42B9-8DB9-97B18988C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Деловая игра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33797"/>
            <a:ext cx="8915400" cy="41774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«Методическое ассорти»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4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7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6" y="1318161"/>
            <a:ext cx="9334006" cy="3241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5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9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9" y="1246909"/>
            <a:ext cx="9630888" cy="350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5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002060"/>
                </a:solidFill>
              </a:rPr>
              <a:t>Задание </a:t>
            </a:r>
            <a:r>
              <a:rPr lang="ru-RU" sz="3600" b="1" u="sng" dirty="0" smtClean="0">
                <a:solidFill>
                  <a:srgbClr val="002060"/>
                </a:solidFill>
              </a:rPr>
              <a:t>2 </a:t>
            </a:r>
            <a:r>
              <a:rPr lang="ru-RU" sz="3600" b="1" u="sng" dirty="0">
                <a:solidFill>
                  <a:srgbClr val="002060"/>
                </a:solidFill>
              </a:rPr>
              <a:t>«Пятый элемент»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10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83" y="1520042"/>
            <a:ext cx="10129653" cy="3028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0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11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82" y="1698170"/>
            <a:ext cx="10117776" cy="270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3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12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13" y="1555667"/>
            <a:ext cx="9868395" cy="288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8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13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1" y="1603169"/>
            <a:ext cx="9678390" cy="30282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u="sng" dirty="0">
                <a:solidFill>
                  <a:srgbClr val="002060"/>
                </a:solidFill>
              </a:rPr>
              <a:t>Задание 3 «Понятийный диктант»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04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295" y="261257"/>
            <a:ext cx="9913318" cy="618704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Образование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Обучающийся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Ступень образования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Образовательная </a:t>
            </a:r>
            <a:r>
              <a:rPr lang="ru-RU" sz="3200" b="1" dirty="0" smtClean="0">
                <a:solidFill>
                  <a:srgbClr val="002060"/>
                </a:solidFill>
              </a:rPr>
              <a:t>программа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Субъекты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Метод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Технология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Развитие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Умения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Интерес</a:t>
            </a:r>
          </a:p>
        </p:txBody>
      </p:sp>
    </p:spTree>
    <p:extLst>
      <p:ext uri="{BB962C8B-B14F-4D97-AF65-F5344CB8AC3E}">
        <p14:creationId xmlns:p14="http://schemas.microsoft.com/office/powerpoint/2010/main" val="25164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1304" y="2133600"/>
            <a:ext cx="9533308" cy="37776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Задание 4 «Методические термины»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1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9" y="1959428"/>
            <a:ext cx="9925194" cy="268382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Лучше быть вместе-вместе быть лучшими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0449A-A064-27E3-9F18-35C1E5032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736271"/>
            <a:ext cx="8915399" cy="200693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«Расширять свои знания можно только </a:t>
            </a:r>
            <a:r>
              <a:rPr lang="ru-RU" sz="3600" b="1" dirty="0" smtClean="0">
                <a:solidFill>
                  <a:srgbClr val="C00000"/>
                </a:solidFill>
              </a:rPr>
              <a:t>тогда, </a:t>
            </a:r>
            <a:r>
              <a:rPr lang="ru-RU" sz="3600" b="1" dirty="0">
                <a:solidFill>
                  <a:srgbClr val="C00000"/>
                </a:solidFill>
              </a:rPr>
              <a:t>когда смотришь в глаза своему незнанию»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941372-FD32-4D09-BB04-92356EE48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8317" y="3277590"/>
            <a:ext cx="5007703" cy="31752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УШИНСКИЙ К.Д.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3792"/>
            <a:ext cx="8915400" cy="436743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002060"/>
                </a:solidFill>
              </a:rPr>
              <a:t>Задание </a:t>
            </a:r>
            <a:r>
              <a:rPr lang="ru-RU" sz="3600" b="1" u="sng" dirty="0" smtClean="0">
                <a:solidFill>
                  <a:srgbClr val="002060"/>
                </a:solidFill>
              </a:rPr>
              <a:t>1 </a:t>
            </a:r>
            <a:r>
              <a:rPr lang="ru-RU" sz="3600" b="1" u="sng" dirty="0">
                <a:solidFill>
                  <a:srgbClr val="002060"/>
                </a:solidFill>
              </a:rPr>
              <a:t>«Где логика?»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2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1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11" y="1270660"/>
            <a:ext cx="10426535" cy="3408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Temp\FineReader11.00\media\image2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70" y="1341912"/>
            <a:ext cx="9666514" cy="3372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1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Temp\FineReader11.00\media\image3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16" y="1330036"/>
            <a:ext cx="9987148" cy="321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4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5" y="1341912"/>
            <a:ext cx="9571510" cy="3467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0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Temp\FineReader11.00\media\image5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19" y="1377538"/>
            <a:ext cx="9595263" cy="3289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0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355</TotalTime>
  <Words>65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Деловая игра</vt:lpstr>
      <vt:lpstr>Лучше быть вместе-вместе быть лучшими</vt:lpstr>
      <vt:lpstr>«Расширять свои знания можно только тогда, когда смотришь в глаза своему незнанию»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«Расширять свои знания можно только тогда когда смотришь в глаза своему незнанию»</dc:title>
  <dc:creator>Student3</dc:creator>
  <cp:lastModifiedBy>User</cp:lastModifiedBy>
  <cp:revision>12</cp:revision>
  <dcterms:created xsi:type="dcterms:W3CDTF">2024-06-19T01:08:06Z</dcterms:created>
  <dcterms:modified xsi:type="dcterms:W3CDTF">2024-10-01T03:24:23Z</dcterms:modified>
</cp:coreProperties>
</file>